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281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エマージェンシーボトル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4480322"/>
            <a:ext cx="4140913" cy="1756508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材：ウォーターボトル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AS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樹脂・ポリプロピレン・ポリエチレン、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カラビナキーホルダー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アルミニウム、アルミブランケット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アルミ蒸着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PET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ホイッスル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ポリスチレン・ポリプロピレン、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ハンディライト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ポリプロピレン・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TPR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レインポンチョ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ポリエチレン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：ウォーターボトル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22.5cm(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適正容量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1,000ml)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カラビナキーホルダー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/3×5.7×0.5cm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、アルミブランケット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140×70cm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ホイッスル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/2×8.6×1.2cm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ハンディライト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直径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4cm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レインポンチョ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130×100cm(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フリーサイズ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（包装形態：化粧箱入り）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重　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232g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付属品：ウォーターボトル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、カラビナキーホルダー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、アルミブランケット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ホイッスル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ハンディライト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、レインポンチョ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×1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形乾電池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本使用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別売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 </a:t>
            </a: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4373373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4257957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LED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ライト、カラビナキーホルダー、アルミブランケット、ホイッスル、レインポンチョが入った、緊急災害時に役立つ便利なボトルセットです。もちろんボトルは水筒して利用可能です。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0FC94BB-E5F4-0540-9A48-6932F1A49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699" y="1359155"/>
            <a:ext cx="2917065" cy="2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558</TotalTime>
  <Words>183</Words>
  <Application>Microsoft Office PowerPoint</Application>
  <PresentationFormat>画面に合わせる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235</cp:revision>
  <cp:lastPrinted>2021-07-20T08:57:41Z</cp:lastPrinted>
  <dcterms:created xsi:type="dcterms:W3CDTF">2021-06-21T09:41:39Z</dcterms:created>
  <dcterms:modified xsi:type="dcterms:W3CDTF">2024-07-25T04:05:04Z</dcterms:modified>
</cp:coreProperties>
</file>