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ストッパー付き真空ステンレススリムボトル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 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4.5cm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 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109g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　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　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氷が飛び出てくることを防ぐストッパー付きが便利な上、見た目はすっきりとしていてシンプルな、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サイズの真空ステンレスボトルです。名入れも可能なためオリジナルグッズにも最適。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0468DF71-5A84-913B-B3CE-40886015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1402862"/>
            <a:ext cx="3589266" cy="35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2024-07-25T04:05:06Z</dcterms:modified>
</cp:coreProperties>
</file>