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バンブーマイボトル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材：ポリプロピレン・バンブーファイバー・シリコーンゴム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7cm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16.7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104g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農薬や肥料を使わなくとも早く成長する竹素材を配合した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ボトルです。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に貢献できるサステナブルグッズのため、環境問題を考えるイベントやキャンペーンなどにおすすめです。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6F33734-2872-362C-DC4E-0969F0D1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5" y="1395222"/>
            <a:ext cx="3653026" cy="36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2024-07-25T04:05:07Z</dcterms:modified>
</cp:coreProperties>
</file>