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じわっととろける 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9.8cm</a:t>
            </a:r>
          </a:p>
          <a:p>
            <a:r>
              <a:rPr lang="ja-JP" altLang="en-US" sz="900" dirty="0">
                <a:latin typeface="Meiryo UI" panose="020B0604030504040204" pitchFamily="34" charset="-128"/>
                <a:ea typeface="Meiryo UI" panose="020B0604030504040204" pitchFamily="34" charset="-128"/>
              </a:rPr>
              <a:t>重   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包   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冷やしすぎてカチカチになってしまったアイスもじわっと溶かして美味しく食べることができる、アルミ製の熱伝導スプーンです。上品なシャンパンゴールドカラーも高級感があって</a:t>
            </a:r>
            <a:r>
              <a:rPr lang="en-US" altLang="ja-JP" sz="1600" dirty="0" err="1">
                <a:latin typeface="Meiryo UI" panose="020B0604030504040204" pitchFamily="34" charset="-128"/>
                <a:ea typeface="Meiryo UI" panose="020B0604030504040204" pitchFamily="34" charset="-128"/>
              </a:rPr>
              <a:t>gOOD</a:t>
            </a:r>
            <a:r>
              <a:rPr lang="ja-JP" altLang="en-US" sz="1600" dirty="0">
                <a:latin typeface="Meiryo UI" panose="020B0604030504040204" pitchFamily="34" charset="-128"/>
                <a:ea typeface="Meiryo UI" panose="020B0604030504040204" pitchFamily="34" charset="-128"/>
              </a:rPr>
              <a:t>！</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49B6146-D2B7-3B11-A08E-853E57DBC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391" y="1436951"/>
            <a:ext cx="3590621" cy="359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67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2024-07-25T04:05:07Z</dcterms:modified>
</cp:coreProperties>
</file>