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高密度フィルター 三層構造不織布マスク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枚入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耳かけ部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ポリエステル・ポリウレタン ノーズフィッター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17.5×9.5cm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包装：ヘッダー付ポリ袋入り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7</a:t>
            </a:r>
            <a:r>
              <a:rPr lang="ja-JP" altLang="en-US" sz="1600" dirty="0"/>
              <a:t>枚セットの不織布マスクです。</a:t>
            </a:r>
            <a:r>
              <a:rPr lang="en-US" altLang="ja-JP" sz="1600" dirty="0"/>
              <a:t>PFE</a:t>
            </a:r>
            <a:r>
              <a:rPr lang="ja-JP" altLang="en-US" sz="1600" dirty="0"/>
              <a:t>・</a:t>
            </a:r>
            <a:r>
              <a:rPr lang="en-US" altLang="ja-JP" sz="1600" dirty="0"/>
              <a:t>BFE99</a:t>
            </a:r>
            <a:r>
              <a:rPr lang="ja-JP" altLang="en-US" sz="1600" dirty="0"/>
              <a:t>％カットフィルターを使用した高機能三層構造で、菌やウイルスの侵入をしっかり防いでくれます。イベント等のばらまき用にもおすすめ。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3B28CB98-A535-4448-A516-9D70E87AB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223" y="1403318"/>
            <a:ext cx="3532190" cy="353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1037</TotalTime>
  <Words>84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2024-11-22T05:30:57Z</dcterms:modified>
</cp:coreProperties>
</file>