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2024/10/31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2024/10/31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ザ・タッチグローブ </a:t>
            </a:r>
            <a:r>
              <a:rPr lang="en-US" altLang="ja-JP" sz="2000" dirty="0">
                <a:solidFill>
                  <a:schemeClr val="bg1"/>
                </a:solidFill>
                <a:latin typeface="Meiryo UI" panose="020B0604030504040204" pitchFamily="34" charset="-128"/>
                <a:ea typeface="Meiryo UI" panose="020B0604030504040204" pitchFamily="34" charset="-128"/>
              </a:rPr>
              <a:t>#sustainable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素材：本体／ポリエステル・ポリウレタン 指先／アクリル・ポリエステル・金属繊維・ポリウレタン</a:t>
            </a:r>
          </a:p>
          <a:p>
            <a:r>
              <a:rPr lang="ja-JP" altLang="en-US" sz="900" dirty="0">
                <a:latin typeface="Meiryo UI" panose="020B0604030504040204" pitchFamily="34" charset="-128"/>
                <a:ea typeface="Meiryo UI" panose="020B0604030504040204" pitchFamily="34" charset="-128"/>
              </a:rPr>
              <a:t>サイズ：全長約</a:t>
            </a:r>
            <a:r>
              <a:rPr lang="en-US" altLang="ja-JP" sz="900" dirty="0">
                <a:latin typeface="Meiryo UI" panose="020B0604030504040204" pitchFamily="34" charset="-128"/>
                <a:ea typeface="Meiryo UI" panose="020B0604030504040204" pitchFamily="34" charset="-128"/>
              </a:rPr>
              <a:t>22cm</a:t>
            </a:r>
          </a:p>
          <a:p>
            <a:r>
              <a:rPr lang="ja-JP" altLang="en-US" sz="900" dirty="0">
                <a:latin typeface="Meiryo UI" panose="020B0604030504040204" pitchFamily="34" charset="-128"/>
                <a:ea typeface="Meiryo UI" panose="020B0604030504040204" pitchFamily="34" charset="-128"/>
              </a:rPr>
              <a:t>包装：ジッパー付クラフト袋入り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寒い冬の屋外でも手を外気に晒すことなくスマホ操作ができるとっても便利な手袋です。シンプルですっきりとしたデザインのため、ジェンダーレスでどんなファッションにも合わせられます。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8725C378-775F-1475-09A8-7E88F478B1E6}"/>
              </a:ext>
            </a:extLst>
          </p:cNvPr>
          <p:cNvPicPr>
            <a:picLocks noChangeAspect="1"/>
          </p:cNvPicPr>
          <p:nvPr/>
        </p:nvPicPr>
        <p:blipFill>
          <a:blip r:embed="rId5"/>
          <a:stretch>
            <a:fillRect/>
          </a:stretch>
        </p:blipFill>
        <p:spPr>
          <a:xfrm>
            <a:off x="779251" y="1422052"/>
            <a:ext cx="3384031" cy="338403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753</TotalTime>
  <Words>83</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2024-10-31T08:43:04Z</dcterms:modified>
</cp:coreProperties>
</file>