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ネイティブ柄 サークルタオル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08973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（包装形態：持ち手付ポリ袋入り）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297g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0202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286608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ミントグリーンとネイビーの爽やかな配色がオシャレなネイティブ柄のサークルタオルです。ビーチで利用するのはもちろん、室内のインテリアや車内アイテムとしてもおすすめです。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698777-B481-4345-A889-1F98C6AA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4" y="1422052"/>
            <a:ext cx="3652642" cy="36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2024-07-25T04:05:08Z</dcterms:modified>
</cp:coreProperties>
</file>