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ザ・バッグ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手提げタイプ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包装：生分解性ポリ袋入り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生分解性ポリ袋入りの、コンパクトに折り畳めて持ち歩けるシンプルなバッグです。カラーバリエーションは全</a:t>
            </a:r>
            <a:r>
              <a:rPr lang="en-US" altLang="ja-JP" sz="1600" dirty="0"/>
              <a:t>2</a:t>
            </a:r>
            <a:r>
              <a:rPr lang="ja-JP" altLang="en-US" sz="1600" dirty="0"/>
              <a:t>色から選択可能。オリジナルデザインの名入れプリントも格安で承ります。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2E9F798A-0DCF-4F85-D516-C106376B8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778" y="1351071"/>
            <a:ext cx="3631561" cy="363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777</TotalTime>
  <Words>69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2024-07-25T04:05:08Z</dcterms:modified>
</cp:coreProperties>
</file>