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384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ザ・バッグ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肩掛けタイプ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48g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包装：クラフトボックス入り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生分解性ポリ袋入りの、コンパクトに折り畳めて持ち歩けるシンプルなバッグです。カラーはグレーのみ（ベージュは廃色）になります。オリジナルデザインの名入れプリントも格安で承ります。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A6199CF-FA1F-72B1-CF4C-5A449B8DD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276" y="1377869"/>
            <a:ext cx="3684782" cy="36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2024-07-25T04:05:09Z</dcterms:modified>
</cp:coreProperties>
</file>