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ザ・2WAYライト #sustainable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本体／ABS樹脂 ストラップ／ナイロン・ポリプロピレン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本体/直径4.8cm 全長10.3cm ストラップ／全長約7cm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単3形乾電池1本使用(別売)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再生プラスチック素材を使用し、寿命の長いLEDライトを搭載した、地球環境にも優しいライトです。先端ライトを点ければ懐中電灯として、側面ライトではランタンとして利用可能です。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