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COBランタンライト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本体／HIPS・ポリスチレン・ポリプロピレン ハンドル／スチール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使用時／約6.8×6.8×14cm(ハンドル含まず) 収納時／約6.8×6.8×9.5cm(ハンドル含まず)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単4形乾電池3本使用(別売)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シンプルに、ハンドルを引き上げるだけで点灯してくれるランタンです。3面COBで周囲をしっかり照らしてくれます。スタンドとして、吊り下げとして、シーンに合わせて使い分けられます。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