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ja-JP" sz="4400" b="0" strike="noStrike" spc="-1">
                <a:latin typeface="Arial"/>
              </a:rPr>
              <a:t>クリックしてスライドを移動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6B488384-3C72-4CA6-9188-957BB909574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  <a:ln w="0">
            <a:noFill/>
          </a:ln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E65FB0C-76B9-443E-AFA9-9495D5FBF657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13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7"/>
          <p:cNvSpPr/>
          <p:nvPr/>
        </p:nvSpPr>
        <p:spPr>
          <a:xfrm>
            <a:off x="279360" y="1295280"/>
            <a:ext cx="4470480" cy="5080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49893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正方形/長方形 8"/>
          <p:cNvSpPr/>
          <p:nvPr/>
        </p:nvSpPr>
        <p:spPr>
          <a:xfrm>
            <a:off x="281520" y="484920"/>
            <a:ext cx="8582040" cy="60228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3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latin typeface="Arial"/>
              </a:rPr>
              <a:t>クリックしてタイトルテキストを編集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1800" b="0" strike="noStrike" spc="-1">
                <a:latin typeface="Arial"/>
              </a:rPr>
              <a:t>クリックしてアウトラインのテキストを編集</a:t>
            </a:r>
            <a:endParaRPr lang="en-US" sz="18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2</a:t>
            </a:r>
            <a:r>
              <a:rPr lang="ja-JP" sz="1800" b="0" strike="noStrike" spc="-1">
                <a:latin typeface="Arial"/>
              </a:rPr>
              <a:t>レベル目のアウトライン</a:t>
            </a:r>
            <a:endParaRPr lang="en-US" sz="1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3</a:t>
            </a:r>
            <a:r>
              <a:rPr lang="ja-JP" sz="1800" b="0" strike="noStrike" spc="-1">
                <a:latin typeface="Arial"/>
              </a:rPr>
              <a:t>レベル目のアウトライン</a:t>
            </a:r>
            <a:endParaRPr lang="en-US" sz="18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4</a:t>
            </a:r>
            <a:r>
              <a:rPr lang="ja-JP" sz="1800" b="0" strike="noStrike" spc="-1">
                <a:latin typeface="Arial"/>
              </a:rPr>
              <a:t>レベル目のアウトライン</a:t>
            </a:r>
            <a:endParaRPr lang="en-US" sz="18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5</a:t>
            </a:r>
            <a:r>
              <a:rPr lang="ja-JP" sz="1800" b="0" strike="noStrike" spc="-1">
                <a:latin typeface="Arial"/>
              </a:rPr>
              <a:t>レベル目のアウトライン</a:t>
            </a:r>
            <a:endParaRPr lang="en-US" sz="18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6</a:t>
            </a:r>
            <a:r>
              <a:rPr lang="ja-JP" sz="1800" b="0" strike="noStrike" spc="-1">
                <a:latin typeface="Arial"/>
              </a:rPr>
              <a:t>レベル目のアウトライン</a:t>
            </a:r>
            <a:endParaRPr lang="en-US" sz="18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7</a:t>
            </a:r>
            <a:r>
              <a:rPr lang="ja-JP" sz="1800" b="0" strike="noStrike" spc="-1">
                <a:latin typeface="Arial"/>
              </a:rPr>
              <a:t>レベル目のアウトライン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080" cy="794520"/>
          </a:xfrm>
          <a:prstGeom prst="rect">
            <a:avLst/>
          </a:prstGeom>
          <a:ln w="0">
            <a:noFill/>
          </a:ln>
        </p:spPr>
      </p:pic>
      <p:pic>
        <p:nvPicPr>
          <p:cNvPr id="47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080" cy="815040"/>
          </a:xfrm>
          <a:prstGeom prst="rect">
            <a:avLst/>
          </a:prstGeom>
          <a:ln w="0">
            <a:noFill/>
          </a:ln>
        </p:spPr>
      </p:pic>
      <p:sp>
        <p:nvSpPr>
          <p:cNvPr id="48" name="テキスト ボックス 2"/>
          <p:cNvSpPr/>
          <p:nvPr/>
        </p:nvSpPr>
        <p:spPr>
          <a:xfrm>
            <a:off x="1098720" y="596520"/>
            <a:ext cx="7749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真空ステンレスカラータンブラー </a:t>
            </a:r>
            <a:r>
              <a:rPr lang="en-US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350ml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9" name="テキスト ボックス 53"/>
          <p:cNvSpPr/>
          <p:nvPr/>
        </p:nvSpPr>
        <p:spPr>
          <a:xfrm>
            <a:off x="486000" y="5252040"/>
            <a:ext cx="414000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材：ステンレス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4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：口径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8.1cm 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高さ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9.8cm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（包装形態：化粧箱入り） 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重　 量：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130g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考：ネイビー、シャンパンゴールド、ホワイト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0" name="テキスト ボックス 3"/>
          <p:cNvSpPr/>
          <p:nvPr/>
        </p:nvSpPr>
        <p:spPr>
          <a:xfrm>
            <a:off x="8151480" y="403344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テキスト ボックス 6"/>
          <p:cNvSpPr/>
          <p:nvPr/>
        </p:nvSpPr>
        <p:spPr>
          <a:xfrm>
            <a:off x="9838800" y="392688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円/楕円 8"/>
          <p:cNvSpPr/>
          <p:nvPr/>
        </p:nvSpPr>
        <p:spPr>
          <a:xfrm>
            <a:off x="5035680" y="1268640"/>
            <a:ext cx="738360" cy="7383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テキスト ボックス 42"/>
          <p:cNvSpPr/>
          <p:nvPr/>
        </p:nvSpPr>
        <p:spPr>
          <a:xfrm>
            <a:off x="5035320" y="1496160"/>
            <a:ext cx="73836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4" name="テキスト ボックス 5"/>
          <p:cNvSpPr/>
          <p:nvPr/>
        </p:nvSpPr>
        <p:spPr>
          <a:xfrm>
            <a:off x="9541080" y="346608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テキスト ボックス 13"/>
          <p:cNvSpPr/>
          <p:nvPr/>
        </p:nvSpPr>
        <p:spPr>
          <a:xfrm>
            <a:off x="10086840" y="247392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テキスト ボックス 14"/>
          <p:cNvSpPr/>
          <p:nvPr/>
        </p:nvSpPr>
        <p:spPr>
          <a:xfrm>
            <a:off x="-674640" y="104184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テキスト ボックス 28"/>
          <p:cNvSpPr/>
          <p:nvPr/>
        </p:nvSpPr>
        <p:spPr>
          <a:xfrm>
            <a:off x="6222960" y="344160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29"/>
          <p:cNvSpPr/>
          <p:nvPr/>
        </p:nvSpPr>
        <p:spPr>
          <a:xfrm>
            <a:off x="5950080" y="341640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9"/>
          <p:cNvSpPr/>
          <p:nvPr/>
        </p:nvSpPr>
        <p:spPr>
          <a:xfrm>
            <a:off x="9524880" y="315792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16"/>
          <p:cNvSpPr/>
          <p:nvPr/>
        </p:nvSpPr>
        <p:spPr>
          <a:xfrm>
            <a:off x="8390520" y="733212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テキスト ボックス 17"/>
          <p:cNvSpPr/>
          <p:nvPr/>
        </p:nvSpPr>
        <p:spPr>
          <a:xfrm>
            <a:off x="8017920" y="-73656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>
            <a:solidFill>
              <a:srgbClr val="76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テキスト ボックス 47"/>
          <p:cNvSpPr/>
          <p:nvPr/>
        </p:nvSpPr>
        <p:spPr>
          <a:xfrm>
            <a:off x="486000" y="5029920"/>
            <a:ext cx="44640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4" name="テキスト ボックス 48"/>
          <p:cNvSpPr/>
          <p:nvPr/>
        </p:nvSpPr>
        <p:spPr>
          <a:xfrm>
            <a:off x="296280" y="658440"/>
            <a:ext cx="85464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5" name="テキスト ボックス 51"/>
          <p:cNvSpPr/>
          <p:nvPr/>
        </p:nvSpPr>
        <p:spPr>
          <a:xfrm>
            <a:off x="5932080" y="1422000"/>
            <a:ext cx="2916000" cy="192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シックで高級感のあるデザインから人気が高く、真空ステンレス構造で保温力・保冷力にも優れた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350ml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タンブラー。ネイビーとシャンパンゴールドなどの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3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色から、自由にお選びいただけます。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6" name="円/楕円 50"/>
          <p:cNvSpPr/>
          <p:nvPr/>
        </p:nvSpPr>
        <p:spPr>
          <a:xfrm>
            <a:off x="5035680" y="5344560"/>
            <a:ext cx="738360" cy="7383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テキスト ボックス 52"/>
          <p:cNvSpPr/>
          <p:nvPr/>
        </p:nvSpPr>
        <p:spPr>
          <a:xfrm>
            <a:off x="5035320" y="5569200"/>
            <a:ext cx="7383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8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9" name="グループ化 57"/>
          <p:cNvGrpSpPr/>
          <p:nvPr/>
        </p:nvGrpSpPr>
        <p:grpSpPr>
          <a:xfrm>
            <a:off x="5042520" y="3830760"/>
            <a:ext cx="738360" cy="738360"/>
            <a:chOff x="5042520" y="3830760"/>
            <a:chExt cx="738360" cy="738360"/>
          </a:xfrm>
        </p:grpSpPr>
        <p:sp>
          <p:nvSpPr>
            <p:cNvPr id="70" name="円/楕円 58"/>
            <p:cNvSpPr/>
            <p:nvPr/>
          </p:nvSpPr>
          <p:spPr>
            <a:xfrm>
              <a:off x="5042520" y="3830760"/>
              <a:ext cx="738360" cy="7383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テキスト ボックス 59"/>
            <p:cNvSpPr/>
            <p:nvPr/>
          </p:nvSpPr>
          <p:spPr>
            <a:xfrm>
              <a:off x="5135040" y="4065480"/>
              <a:ext cx="56880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2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テキスト ボックス 61"/>
          <p:cNvSpPr/>
          <p:nvPr/>
        </p:nvSpPr>
        <p:spPr>
          <a:xfrm>
            <a:off x="6071040" y="4206240"/>
            <a:ext cx="277704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4" name="テキスト ボックス 62"/>
          <p:cNvSpPr/>
          <p:nvPr/>
        </p:nvSpPr>
        <p:spPr>
          <a:xfrm>
            <a:off x="6071040" y="5565960"/>
            <a:ext cx="277704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5" name="テキスト ボックス 1"/>
          <p:cNvSpPr/>
          <p:nvPr/>
        </p:nvSpPr>
        <p:spPr>
          <a:xfrm>
            <a:off x="8007120" y="-148320"/>
            <a:ext cx="183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A9554B-13D0-7B0D-4C84-6CC973E00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8" y="1391735"/>
            <a:ext cx="3659065" cy="3659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Symbol</vt:lpstr>
      <vt:lpstr>Times New Roman</vt:lpstr>
      <vt:lpstr>Wingdings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2024-08-07T07:42:50Z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