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スコッティキッチンタオル</a:t>
            </a:r>
            <a:r>
              <a:rPr lang="en-US" altLang="ja-JP" sz="2000" dirty="0">
                <a:solidFill>
                  <a:schemeClr val="bg1"/>
                </a:solidFill>
                <a:latin typeface="Meiryo UI" panose="020B0604030504040204" pitchFamily="34" charset="-128"/>
                <a:ea typeface="Meiryo UI" panose="020B0604030504040204" pitchFamily="34" charset="-128"/>
              </a:rPr>
              <a:t>75W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371513"/>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備考：クレシア製品各種取混ぜ</a:t>
            </a:r>
            <a:r>
              <a:rPr lang="en-US" altLang="ja-JP" sz="900" dirty="0">
                <a:latin typeface="Meiryo UI" panose="020B0604030504040204" pitchFamily="34" charset="-128"/>
                <a:ea typeface="Meiryo UI" panose="020B0604030504040204" pitchFamily="34" charset="-128"/>
              </a:rPr>
              <a:t>5</a:t>
            </a:r>
            <a:r>
              <a:rPr lang="ja-JP" altLang="en-US" sz="900" dirty="0">
                <a:latin typeface="Meiryo UI" panose="020B0604030504040204" pitchFamily="34" charset="-128"/>
                <a:ea typeface="Meiryo UI" panose="020B0604030504040204" pitchFamily="34" charset="-128"/>
              </a:rPr>
              <a:t>カートン以上にてお申し込みください。 クリネックス・スコッティ・クレシア製品は発注から納品までの所要納期をご確認ください。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水に濡らしてこするだけで洗剤を使わずとも様々な汚れを綺麗に落としてくれるメラミンスポンジです。ポップで可愛らしいデザインがオシャレなため、ノベルティ用としても人気のある商品です。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5" name="図 14">
            <a:extLst>
              <a:ext uri="{FF2B5EF4-FFF2-40B4-BE49-F238E27FC236}">
                <a16:creationId xmlns:a16="http://schemas.microsoft.com/office/drawing/2014/main" id="{55A85592-F32D-170C-FC73-BC796B01D9AA}"/>
              </a:ext>
            </a:extLst>
          </p:cNvPr>
          <p:cNvPicPr>
            <a:picLocks noChangeAspect="1"/>
          </p:cNvPicPr>
          <p:nvPr/>
        </p:nvPicPr>
        <p:blipFill>
          <a:blip r:embed="rId5"/>
          <a:stretch>
            <a:fillRect/>
          </a:stretch>
        </p:blipFill>
        <p:spPr>
          <a:xfrm>
            <a:off x="730268" y="1390982"/>
            <a:ext cx="3531823" cy="3531823"/>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1067</TotalTime>
  <Words>85</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257</cp:revision>
  <cp:lastPrinted>2021-07-20T08:57:41Z</cp:lastPrinted>
  <dcterms:created xsi:type="dcterms:W3CDTF">2021-06-21T09:41:39Z</dcterms:created>
  <dcterms:modified xsi:type="dcterms:W3CDTF">2024-11-01T06:12:54Z</dcterms:modified>
</cp:coreProperties>
</file>