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5" d="100"/>
          <a:sy n="105" d="100"/>
        </p:scale>
        <p:origin x="132"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エンボスキッチンパック </a:t>
            </a:r>
            <a:r>
              <a:rPr lang="en-US" altLang="ja-JP" sz="2000" dirty="0">
                <a:solidFill>
                  <a:schemeClr val="bg1"/>
                </a:solidFill>
                <a:latin typeface="Meiryo UI" panose="020B0604030504040204" pitchFamily="34" charset="-128"/>
                <a:ea typeface="Meiryo UI" panose="020B0604030504040204" pitchFamily="34" charset="-128"/>
              </a:rPr>
              <a:t>M</a:t>
            </a:r>
            <a:r>
              <a:rPr lang="ja-JP" altLang="en-US" sz="2000" dirty="0">
                <a:solidFill>
                  <a:schemeClr val="bg1"/>
                </a:solidFill>
                <a:latin typeface="Meiryo UI" panose="020B0604030504040204" pitchFamily="34" charset="-128"/>
                <a:ea typeface="Meiryo UI" panose="020B0604030504040204" pitchFamily="34" charset="-128"/>
              </a:rPr>
              <a:t>サイズ </a:t>
            </a:r>
            <a:r>
              <a:rPr lang="en-US" altLang="ja-JP" sz="2000" dirty="0">
                <a:solidFill>
                  <a:schemeClr val="bg1"/>
                </a:solidFill>
                <a:latin typeface="Meiryo UI" panose="020B0604030504040204" pitchFamily="34" charset="-128"/>
                <a:ea typeface="Meiryo UI" panose="020B0604030504040204" pitchFamily="34" charset="-128"/>
              </a:rPr>
              <a:t>50</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素材：高密度ポリエチレン</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注意事項：最小ロット割れ不可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エンボス加工で開封性抜群。食品の包装にとっても便利な一枚ずつ簡単に取り出せるピックアップ式のキッチンパックです。日本で検品・梱包しているので安心でご活用いただけるかと思います。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2" name="図 71">
            <a:extLst>
              <a:ext uri="{FF2B5EF4-FFF2-40B4-BE49-F238E27FC236}">
                <a16:creationId xmlns:a16="http://schemas.microsoft.com/office/drawing/2014/main" id="{6E7FFF43-55E7-1F86-425B-9D56CCF2368E}"/>
              </a:ext>
            </a:extLst>
          </p:cNvPr>
          <p:cNvPicPr>
            <a:picLocks noChangeAspect="1"/>
          </p:cNvPicPr>
          <p:nvPr/>
        </p:nvPicPr>
        <p:blipFill>
          <a:blip r:embed="rId5"/>
          <a:stretch>
            <a:fillRect/>
          </a:stretch>
        </p:blipFill>
        <p:spPr>
          <a:xfrm>
            <a:off x="709624" y="1422052"/>
            <a:ext cx="3560088" cy="3560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723</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2024-07-25T04:05:14Z</dcterms:modified>
</cp:coreProperties>
</file>