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ゴールドキッチンペーパー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20W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 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金の延べ棒のように見えて、じつはとっても実用的なキッチンペーパー。抜群の吸水力で水や油をしっかり拭き取ることができます。見た目もインパクトがありますのでイベント用にも最適！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C66B06F3-E75F-BF7D-4D0F-EC2A6E382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26" y="138344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64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2024-07-25T04:05:14Z</dcterms:modified>
</cp:coreProperties>
</file>