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31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マチ付スライダー式フリーザーバッグ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18×6×17.5cm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厚みのあるものでも入れやすいマチ付きと、スライダー式の口が非常に便利なフリーザーバッグＭサイズです。密封性が高いため食品の保存には最適。ちょっとした特典用や景品用におすすめです。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8CF325F-11EB-0EBD-0B91-1D123D4E6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70" y="1389529"/>
            <a:ext cx="3545979" cy="35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2024-07-25T04:05:15Z</dcterms:modified>
</cp:coreProperties>
</file>