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3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めぐりズム 蒸気でホットアイマスク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メントール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in)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注意事項：最小ロット割れ不可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カートンにつき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枚入りの箱が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個入っての納品になります。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※288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枚単位でご注文ください。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勉強やデスクワーク、またスマホなどで疲れた目を、蒸気で温めて癒やすアイマスクです。フレッシュミントの香り付きも嬉しいプラス要素。開封するだけで温まりますので外出先でも利用可能。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7FE3CE85-1BF8-6741-C154-A6FF978B9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48" y="1347258"/>
            <a:ext cx="3675373" cy="36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911</TotalTime>
  <Words>100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267</cp:revision>
  <cp:lastPrinted>2021-07-20T08:57:41Z</cp:lastPrinted>
  <dcterms:created xsi:type="dcterms:W3CDTF">2021-06-21T09:41:39Z</dcterms:created>
  <dcterms:modified xsi:type="dcterms:W3CDTF">2024-07-25T04:05:16Z</dcterms:modified>
</cp:coreProperties>
</file>