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24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ジパック新鮮保存パック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17×24cm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密閉性に優れており野菜や果物等、食材の鮮度をしっかり保つ保存パックの５枚ＢＯＸです。保存日がメモ書きできるスペース付きも高ポイント。ちょっとした景品や特典用におすすめ。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75A2A7E-737C-35B4-0A1F-2B86BA7DC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425456"/>
            <a:ext cx="3514691" cy="35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2024-07-25T04:05:17Z</dcterms:modified>
</cp:coreProperties>
</file>