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32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ジパック新鮮保存パック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密閉性に優れており野菜や果物等、食材の鮮度をしっかり保つ保存パックの３枚入り。保存日がメモ書きできるスペース付きも高ポイント。ちょっとした景品や特典用におすすめ。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4618F1FE-E743-613D-0612-BC08916A1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6" y="141320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2024-07-25T04:05:18Z</dcterms:modified>
</cp:coreProperties>
</file>