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5" d="100"/>
          <a:sy n="105" d="100"/>
        </p:scale>
        <p:origin x="132"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ポリラップ </a:t>
            </a:r>
            <a:r>
              <a:rPr lang="en-US" altLang="ja-JP" sz="2000" dirty="0">
                <a:solidFill>
                  <a:schemeClr val="bg1"/>
                </a:solidFill>
                <a:latin typeface="Meiryo UI" panose="020B0604030504040204" pitchFamily="34" charset="-128"/>
                <a:ea typeface="Meiryo UI" panose="020B0604030504040204" pitchFamily="34" charset="-128"/>
              </a:rPr>
              <a:t>30cm×20m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生産国：日本製</a:t>
            </a:r>
          </a:p>
          <a:p>
            <a:r>
              <a:rPr lang="ja-JP" altLang="en-US" sz="900" dirty="0">
                <a:latin typeface="Meiryo UI" panose="020B0604030504040204" pitchFamily="34" charset="-128"/>
                <a:ea typeface="Meiryo UI" panose="020B0604030504040204" pitchFamily="34" charset="-128"/>
              </a:rPr>
              <a:t>注意事項：最小ロット割れ不可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粘着付与剤等の添加剤を使用していないため安心してご利用いただける、無添加ラップの幅</a:t>
            </a:r>
            <a:r>
              <a:rPr lang="en-US" altLang="ja-JP" sz="1600" dirty="0"/>
              <a:t>30</a:t>
            </a:r>
            <a:r>
              <a:rPr lang="ja-JP" altLang="en-US" sz="1600" dirty="0"/>
              <a:t>センチタイプです。来場・来店特典や、ちょっとした景品、贈答用などに大変おすすめです。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6" name="図 85">
            <a:extLst>
              <a:ext uri="{FF2B5EF4-FFF2-40B4-BE49-F238E27FC236}">
                <a16:creationId xmlns:a16="http://schemas.microsoft.com/office/drawing/2014/main" id="{E46036A6-2C56-E922-1071-95D9944D7697}"/>
              </a:ext>
            </a:extLst>
          </p:cNvPr>
          <p:cNvPicPr>
            <a:picLocks noChangeAspect="1"/>
          </p:cNvPicPr>
          <p:nvPr/>
        </p:nvPicPr>
        <p:blipFill>
          <a:blip r:embed="rId5"/>
          <a:stretch>
            <a:fillRect/>
          </a:stretch>
        </p:blipFill>
        <p:spPr>
          <a:xfrm>
            <a:off x="650082" y="1371901"/>
            <a:ext cx="3633978" cy="363397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873</TotalTime>
  <Words>66</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265</cp:revision>
  <cp:lastPrinted>2021-07-20T08:57:41Z</cp:lastPrinted>
  <dcterms:created xsi:type="dcterms:W3CDTF">2021-06-21T09:41:39Z</dcterms:created>
  <dcterms:modified xsi:type="dcterms:W3CDTF">2024-07-25T04:05:19Z</dcterms:modified>
</cp:coreProperties>
</file>