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キレイキレイ ギフト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付属品：薬用ハンドソープ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250ml×1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、薬用ハンドソープ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詰め替え用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注意事項：最小ロット割れ不可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 ：ライオン製品各種取混ぜ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カートン以上にてお申し込みください。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ハンドソープの中でも人気の高いキレイキレイのボトルと詰替えセットです。各種イベントやキャンペーン等の景品、また贈答用など大変におすすめです。是非ご活用ください。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31C1EC02-E8C2-6CB8-A811-3932A8FA48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0647" y="1404538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878</TotalTime>
  <Words>95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257</cp:revision>
  <cp:lastPrinted>2021-07-20T08:57:41Z</cp:lastPrinted>
  <dcterms:created xsi:type="dcterms:W3CDTF">2021-06-21T09:41:39Z</dcterms:created>
  <dcterms:modified xsi:type="dcterms:W3CDTF">2024-11-22T02:52:01Z</dcterms:modified>
</cp:coreProperties>
</file>