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9" d="100"/>
          <a:sy n="109" d="100"/>
        </p:scale>
        <p:origin x="540" y="-1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ファブリーズイージークリップスカイブリーズの香り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約</a:t>
            </a:r>
            <a:r>
              <a:rPr lang="en-US" altLang="ja-JP" sz="2000" dirty="0">
                <a:solidFill>
                  <a:schemeClr val="bg1"/>
                </a:solidFill>
                <a:latin typeface="Meiryo UI" panose="020B0604030504040204" pitchFamily="34" charset="-128"/>
                <a:ea typeface="Meiryo UI" panose="020B0604030504040204" pitchFamily="34" charset="-128"/>
              </a:rPr>
              <a:t>30</a:t>
            </a:r>
            <a:r>
              <a:rPr lang="ja-JP" altLang="en-US" sz="2000" dirty="0">
                <a:solidFill>
                  <a:schemeClr val="bg1"/>
                </a:solidFill>
                <a:latin typeface="Meiryo UI" panose="020B0604030504040204" pitchFamily="34" charset="-128"/>
                <a:ea typeface="Meiryo UI" panose="020B0604030504040204" pitchFamily="34" charset="-128"/>
              </a:rPr>
              <a:t>日用</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3.8×2.8×5.3cm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22g</a:t>
            </a:r>
          </a:p>
          <a:p>
            <a:r>
              <a:rPr lang="ja-JP" altLang="en-US" sz="900" dirty="0">
                <a:latin typeface="Meiryo UI" panose="020B0604030504040204" pitchFamily="34" charset="-128"/>
                <a:ea typeface="Meiryo UI" panose="020B0604030504040204" pitchFamily="34" charset="-128"/>
              </a:rPr>
              <a:t>包装：ヘッダー付ブリスターケース入り</a:t>
            </a:r>
          </a:p>
          <a:p>
            <a:r>
              <a:rPr lang="ja-JP" altLang="en-US" sz="900" dirty="0">
                <a:latin typeface="Meiryo UI" panose="020B0604030504040204" pitchFamily="34" charset="-128"/>
                <a:ea typeface="Meiryo UI" panose="020B0604030504040204" pitchFamily="34" charset="-128"/>
              </a:rPr>
              <a:t>生産国：日本製</a:t>
            </a:r>
          </a:p>
          <a:p>
            <a:r>
              <a:rPr lang="ja-JP" altLang="en-US" sz="900" dirty="0">
                <a:latin typeface="Meiryo UI" panose="020B0604030504040204" pitchFamily="34" charset="-128"/>
                <a:ea typeface="Meiryo UI" panose="020B0604030504040204" pitchFamily="34" charset="-128"/>
              </a:rPr>
              <a:t>注意事項：最小ロット割れ不可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車内で感じるイヤなニオイをすっきり消臭してくれると同時に、ライトでフレッシュな香りを放ってくれる車内用の消臭芳香剤です。形状もコンパクトで、どんな車内にもなじみます。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6B145912-4D9F-A997-2E2F-F53ADE3E9138}"/>
              </a:ext>
            </a:extLst>
          </p:cNvPr>
          <p:cNvPicPr>
            <a:picLocks noChangeAspect="1"/>
          </p:cNvPicPr>
          <p:nvPr/>
        </p:nvPicPr>
        <p:blipFill>
          <a:blip r:embed="rId5"/>
          <a:stretch>
            <a:fillRect/>
          </a:stretch>
        </p:blipFill>
        <p:spPr>
          <a:xfrm>
            <a:off x="743111" y="1411959"/>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838</TotalTime>
  <Words>83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2024-07-25T04:05:19Z</dcterms:modified>
</cp:coreProperties>
</file>