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クリーンライフギフト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付属品：花王 アタック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ZERO400g×1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、花王 キュキュット泡スプレー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無香性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、ライオン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CHARMY magica220ml(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除菌プラス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、レック 水の激落ちくん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400ml×1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、レック 除菌の激落ちくんウェットシート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注意事項：最小ロット割れ不可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食器洗剤や洗濯洗剤の有名ブランド商品を詰め合わせた豪華な</a:t>
            </a:r>
            <a:r>
              <a:rPr lang="en-US" altLang="ja-JP" sz="1600" dirty="0"/>
              <a:t>5</a:t>
            </a:r>
            <a:r>
              <a:rPr lang="ja-JP" altLang="en-US" sz="1600" dirty="0"/>
              <a:t>点ギフトセットです。化粧箱入りですので贈答用にも最適。またイベントやキャンペーンの特典や景品にもおすすめです。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246F708-1069-B612-0EFE-2BC166C367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464" y="1444739"/>
            <a:ext cx="3585017" cy="358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119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2024-11-21T02:24:44Z</dcterms:modified>
</cp:coreProperties>
</file>