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リフレッシングライフ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付属品：ライオン トップクリアリキッド抗菌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300g×1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、ライオン リード冷凍も冷蔵も新鮮保存バッグ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S3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P&amp;g 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除菌ジョイコンパクト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190ml(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さわやか微香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)×1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、レック 水の激落ちくん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400ml×1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、除菌キッチンクリーナー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24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</a:p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</a:t>
            </a:r>
          </a:p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注意事項：最小ロット割れ不可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キッチンやランドリーの有名ブランド商品を詰め合わせた実用性の高い</a:t>
            </a:r>
            <a:r>
              <a:rPr lang="en-US" altLang="ja-JP" sz="1600" dirty="0"/>
              <a:t>5</a:t>
            </a:r>
            <a:r>
              <a:rPr lang="ja-JP" altLang="en-US" sz="1600" dirty="0"/>
              <a:t>点セットです。化粧箱入りですので贈答用にも最適。またイベントやキャンペーンの特典や景品にもおすすめです。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020E956-2BE8-E4FB-D830-6ABA8978CF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826" y="1364975"/>
            <a:ext cx="3611060" cy="361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</TotalTime>
  <Words>122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2024-10-11T02:19:40Z</dcterms:modified>
</cp:coreProperties>
</file>