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めぐりズム蒸気でホットアイマスク(完熟ゆずの香り)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注意事項 : 最小ロット割れ不可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※1カートンにつき12枚入りの箱が12個入っての納品になります。288枚単位でご注文ください。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乾燥する冬の時期に最適な、約40℃の蒸気で潤いを与えるマスクです。就寝前に使用すると快適な睡眠が得られますのでおすすめです。ちょっとしたプレゼントや景品用に是非ご活用ください。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