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弱酸性オレンジジェルハンドソープ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200ml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8×6×14cm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爽やかなオレンジの香りが心地良い、肌に優しい弱酸性タイプのハンドソープです。肌にうるおいを与える保湿成分も配合されており、特典用や景品用としても喜ばれるアイテムです。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1B9F0DD-0522-669E-7E4A-27F7421828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269" y="1359578"/>
            <a:ext cx="3670178" cy="367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824</TotalTime>
  <Words>57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2024-11-22T01:58:29Z</dcterms:modified>
</cp:coreProperties>
</file>