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ネピア 鼻セレブ</a:t>
            </a:r>
            <a:r>
              <a:rPr lang="en-US" altLang="ja-JP" sz="2000" dirty="0">
                <a:solidFill>
                  <a:schemeClr val="bg1"/>
                </a:solidFill>
                <a:latin typeface="Meiryo UI" panose="020B0604030504040204" pitchFamily="34" charset="-128"/>
                <a:ea typeface="Meiryo UI" panose="020B0604030504040204" pitchFamily="34" charset="-128"/>
              </a:rPr>
              <a:t>amenity62W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371513"/>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備考：ネピア製品各種取混ぜ</a:t>
            </a:r>
            <a:r>
              <a:rPr lang="en-US" altLang="ja-JP" sz="900" dirty="0">
                <a:latin typeface="Meiryo UI" panose="020B0604030504040204" pitchFamily="34" charset="-128"/>
                <a:ea typeface="Meiryo UI" panose="020B0604030504040204" pitchFamily="34" charset="-128"/>
              </a:rPr>
              <a:t>10</a:t>
            </a:r>
            <a:r>
              <a:rPr lang="ja-JP" altLang="en-US" sz="900" dirty="0">
                <a:latin typeface="Meiryo UI" panose="020B0604030504040204" pitchFamily="34" charset="-128"/>
                <a:ea typeface="Meiryo UI" panose="020B0604030504040204" pitchFamily="34" charset="-128"/>
              </a:rPr>
              <a:t>カートン以上にてお申し込みください。 ネピア製品は発注から納品までの所要納期をご確認ください。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フレッシュパルプ</a:t>
            </a:r>
            <a:r>
              <a:rPr lang="en-US" altLang="ja-JP" sz="1600" dirty="0"/>
              <a:t>100</a:t>
            </a:r>
            <a:r>
              <a:rPr lang="ja-JP" altLang="en-US" sz="1600" dirty="0"/>
              <a:t>％な上、天然由来のスクワラン配合でデリケートな鼻にもとっても優しく使い心地抜群で人気も高い鼻セレブです。イベントやキャンペーンの販促用におすすめ。</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7" name="図 26">
            <a:extLst>
              <a:ext uri="{FF2B5EF4-FFF2-40B4-BE49-F238E27FC236}">
                <a16:creationId xmlns:a16="http://schemas.microsoft.com/office/drawing/2014/main" id="{96CC3627-CC9E-0D27-9EB8-B85ECF413621}"/>
              </a:ext>
            </a:extLst>
          </p:cNvPr>
          <p:cNvPicPr>
            <a:picLocks noChangeAspect="1"/>
          </p:cNvPicPr>
          <p:nvPr/>
        </p:nvPicPr>
        <p:blipFill>
          <a:blip r:embed="rId5"/>
          <a:stretch>
            <a:fillRect/>
          </a:stretch>
        </p:blipFill>
        <p:spPr>
          <a:xfrm>
            <a:off x="754441" y="1412588"/>
            <a:ext cx="3512218" cy="351221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997</TotalTime>
  <Words>81</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261</cp:revision>
  <cp:lastPrinted>2021-07-20T08:57:41Z</cp:lastPrinted>
  <dcterms:created xsi:type="dcterms:W3CDTF">2021-06-21T09:41:39Z</dcterms:created>
  <dcterms:modified xsi:type="dcterms:W3CDTF">2024-12-02T05:06:19Z</dcterms:modified>
</cp:coreProperties>
</file>