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312" y="3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ジップロックフリーザーバッグ</a:t>
            </a:r>
            <a:r>
              <a:rPr lang="en-US" altLang="ja-JP" sz="2000" dirty="0">
                <a:solidFill>
                  <a:schemeClr val="bg1"/>
                </a:solidFill>
                <a:latin typeface="Meiryo UI" panose="020B0604030504040204" pitchFamily="34" charset="-128"/>
                <a:ea typeface="Meiryo UI" panose="020B0604030504040204" pitchFamily="34" charset="-128"/>
              </a:rPr>
              <a:t>M3</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17.7×18.9cm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32g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冷凍保存で冷凍焼けを防ぐのにも電子レンジ解凍にも使える便利なジップロックバッグです。料理系イベントやキャンペーンのちょっとしたノベルティグッズ用などにもおすすめです。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8CA9E6D6-1F3A-8727-59ED-5C1AD62B2689}"/>
              </a:ext>
            </a:extLst>
          </p:cNvPr>
          <p:cNvPicPr>
            <a:picLocks noChangeAspect="1"/>
          </p:cNvPicPr>
          <p:nvPr/>
        </p:nvPicPr>
        <p:blipFill>
          <a:blip r:embed="rId5"/>
          <a:stretch>
            <a:fillRect/>
          </a:stretch>
        </p:blipFill>
        <p:spPr>
          <a:xfrm>
            <a:off x="655082" y="1411148"/>
            <a:ext cx="3590619" cy="359061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65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2024-07-25T04:05:22Z</dcterms:modified>
</cp:coreProperties>
</file>