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19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ザウバー除菌アルコール入りウエットティッシュ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レーヨン・ポリエステル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14×20cm</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ひとつ持ち歩いていると何かと便利なアルコール入りの除菌ウェットティッシュ</a:t>
            </a:r>
            <a:r>
              <a:rPr lang="en-US" altLang="ja-JP" sz="1600" dirty="0"/>
              <a:t>10</a:t>
            </a:r>
            <a:r>
              <a:rPr lang="ja-JP" altLang="en-US" sz="1600" dirty="0"/>
              <a:t>枚入りです。コンパクトサイズのためイベント等での無料配布用などにも人気のあるアイテムです。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1331BDE8-5BA8-7D45-8DE3-A6F78C0B6C22}"/>
              </a:ext>
            </a:extLst>
          </p:cNvPr>
          <p:cNvPicPr>
            <a:picLocks noChangeAspect="1"/>
          </p:cNvPicPr>
          <p:nvPr/>
        </p:nvPicPr>
        <p:blipFill>
          <a:blip r:embed="rId5"/>
          <a:stretch>
            <a:fillRect/>
          </a:stretch>
        </p:blipFill>
        <p:spPr>
          <a:xfrm>
            <a:off x="684989" y="1341181"/>
            <a:ext cx="3692809" cy="369280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714</TotalTime>
  <Words>71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2024-08-19T02:20:09Z</dcterms:modified>
</cp:coreProperties>
</file>