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おでかけ対策サポートギフト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ウェットシート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17.5×9.5cm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マウスアーチバー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in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不織布マスク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●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除菌アルコールウェットシート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お出掛けに必須のマスクと除菌シートのギフトセット。名刺を付けてメール便で送れる、リモートワーク対応のベルティ商品です。直接会えないお客様への販促ツールとして利用できます。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2FEE254-B08F-1A6A-897C-8F4E4435C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43" y="1281864"/>
            <a:ext cx="3705557" cy="37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106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2024-07-25T04:05:25Z</dcterms:modified>
</cp:coreProperties>
</file>