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キュキュット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240ml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5×5×18.6cm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48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本単位でご注文ください。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『</a:t>
            </a:r>
            <a:r>
              <a:rPr lang="ja-JP" altLang="en-US" sz="1600" dirty="0"/>
              <a:t>花王</a:t>
            </a:r>
            <a:r>
              <a:rPr lang="en-US" altLang="ja-JP" sz="1600" dirty="0"/>
              <a:t>』</a:t>
            </a:r>
            <a:r>
              <a:rPr lang="ja-JP" altLang="en-US" sz="1600" dirty="0"/>
              <a:t>の人気食器用洗剤キュキュット。油汚れをしっかり分解してくれるため、指先で実感できるほど。全</a:t>
            </a:r>
            <a:r>
              <a:rPr lang="en-US" altLang="ja-JP" sz="1600" dirty="0"/>
              <a:t>9</a:t>
            </a:r>
            <a:r>
              <a:rPr lang="ja-JP" altLang="en-US" sz="1600" dirty="0"/>
              <a:t>種類の香りから自由に選択可能。内</a:t>
            </a:r>
            <a:r>
              <a:rPr lang="en-US" altLang="ja-JP" sz="1600" dirty="0"/>
              <a:t>3</a:t>
            </a:r>
            <a:r>
              <a:rPr lang="ja-JP" altLang="en-US" sz="1600" dirty="0"/>
              <a:t>つは除菌効果もプラスされています。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93E0425-0444-E55E-7CAE-7664AB1F3D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102" y="1393059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69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2024-09-13T05:54:07Z</dcterms:modified>
</cp:coreProperties>
</file>