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キュキュット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Natural Days+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除菌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240ml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371513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5×5×18.6cm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48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本単位でご注文ください。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自慢のハイブリッド・ウォッシュ処方が油汚れをしっかり分解します！「ワイルドフラワー＆ハーブの香り」「ヴァーベナ</a:t>
            </a:r>
            <a:r>
              <a:rPr lang="en-US" altLang="ja-JP" sz="1600" dirty="0"/>
              <a:t>&amp;</a:t>
            </a:r>
            <a:r>
              <a:rPr lang="ja-JP" altLang="en-US" sz="1600" dirty="0"/>
              <a:t>シトラスの香り」「無香性」からお選びいただけます。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6" name="図 25">
            <a:extLst>
              <a:ext uri="{FF2B5EF4-FFF2-40B4-BE49-F238E27FC236}">
                <a16:creationId xmlns:a16="http://schemas.microsoft.com/office/drawing/2014/main" id="{F563944F-D854-CA85-40A8-3BF1993731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1878" y="1273255"/>
            <a:ext cx="3714165" cy="3714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1153</TotalTime>
  <Words>64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262</cp:revision>
  <cp:lastPrinted>2021-07-20T08:57:41Z</cp:lastPrinted>
  <dcterms:created xsi:type="dcterms:W3CDTF">2021-06-21T09:41:39Z</dcterms:created>
  <dcterms:modified xsi:type="dcterms:W3CDTF">2024-11-07T07:42:04Z</dcterms:modified>
</cp:coreProperties>
</file>