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9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千両箱ティッシュ </a:t>
            </a:r>
            <a:r>
              <a:rPr lang="en-US" altLang="ja-JP" sz="2000" dirty="0">
                <a:solidFill>
                  <a:schemeClr val="bg1"/>
                </a:solidFill>
                <a:latin typeface="Meiryo UI" panose="020B0604030504040204" pitchFamily="34" charset="-128"/>
                <a:ea typeface="Meiryo UI" panose="020B0604030504040204" pitchFamily="34" charset="-128"/>
              </a:rPr>
              <a:t>150W</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233014"/>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千両箱風の本格的なデザインひと目を惹き付けて面白いボックスティッシュです。イベントやキャンペーンのディスプレイ用としても最適ですし、参加賞用や特典用として配布するのも◎！</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34" name="図 33">
            <a:extLst>
              <a:ext uri="{FF2B5EF4-FFF2-40B4-BE49-F238E27FC236}">
                <a16:creationId xmlns:a16="http://schemas.microsoft.com/office/drawing/2014/main" id="{83445E7D-00AD-E03D-6FDE-60C716EC727B}"/>
              </a:ext>
            </a:extLst>
          </p:cNvPr>
          <p:cNvPicPr>
            <a:picLocks noChangeAspect="1"/>
          </p:cNvPicPr>
          <p:nvPr/>
        </p:nvPicPr>
        <p:blipFill>
          <a:blip r:embed="rId5"/>
          <a:stretch>
            <a:fillRect/>
          </a:stretch>
        </p:blipFill>
        <p:spPr>
          <a:xfrm>
            <a:off x="728752" y="1365386"/>
            <a:ext cx="3664370" cy="3664370"/>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1097</TotalTime>
  <Words>52</Words>
  <Application>Microsoft Office PowerPoint</Application>
  <PresentationFormat>画面に合わせる (4:3)</PresentationFormat>
  <Paragraphs>11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265</cp:revision>
  <cp:lastPrinted>2021-07-20T08:57:41Z</cp:lastPrinted>
  <dcterms:created xsi:type="dcterms:W3CDTF">2021-06-21T09:41:39Z</dcterms:created>
  <dcterms:modified xsi:type="dcterms:W3CDTF">2024-11-22T06:31:32Z</dcterms:modified>
</cp:coreProperties>
</file>