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ジパック冷凍保存パック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冷凍保存ができる厚口タイプのジパック冷凍保存パックの</a:t>
            </a:r>
            <a:r>
              <a:rPr lang="en-US" altLang="ja-JP" sz="1600" dirty="0"/>
              <a:t>3</a:t>
            </a:r>
            <a:r>
              <a:rPr lang="ja-JP" altLang="en-US" sz="1600" dirty="0"/>
              <a:t>枚セット。冷凍保存した食品をそのまま電子レンジで解凍できます。イベントの配布用ノベルティや来場者プレゼントにおススメです。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E4E6646-2904-67FE-124E-453D4755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11" y="1394841"/>
            <a:ext cx="3592580" cy="3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2024-07-25T04:05:28Z</dcterms:modified>
</cp:coreProperties>
</file>