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5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ありがとう ジパック冷凍保存パック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BOX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17×24cm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冷凍保存した食品をそのまま電子レンジで解凍できる、ジパック冷凍保存パック</a:t>
            </a:r>
            <a:r>
              <a:rPr lang="en-US" altLang="ja-JP" sz="1600" dirty="0"/>
              <a:t>10</a:t>
            </a:r>
            <a:r>
              <a:rPr lang="ja-JP" altLang="en-US" sz="1600" dirty="0"/>
              <a:t>枚組の</a:t>
            </a:r>
            <a:r>
              <a:rPr lang="en-US" altLang="ja-JP" sz="1600" dirty="0"/>
              <a:t>BOX</a:t>
            </a:r>
            <a:r>
              <a:rPr lang="ja-JP" altLang="en-US" sz="1600" dirty="0"/>
              <a:t>に感謝の言葉をしたためました。顧客への贈答品や周年イベントの記念品に最適です。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A8F7F871-96F8-7488-3913-3CB1A29E5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06" y="1380875"/>
            <a:ext cx="3606546" cy="3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71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265</cp:revision>
  <cp:lastPrinted>2021-07-20T08:57:41Z</cp:lastPrinted>
  <dcterms:created xsi:type="dcterms:W3CDTF">2021-06-21T09:41:39Z</dcterms:created>
  <dcterms:modified xsi:type="dcterms:W3CDTF">2024-07-25T04:05:28Z</dcterms:modified>
</cp:coreProperties>
</file>