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100ml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箱入り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フロッシュ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100ml(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は各種取混ぜ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カートン以上にてお申し込みください。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環境先進国ドイツのフロッシュ社による、化粧箱入りの食器用洗剤。環境に配慮し、持続可能なパーム油を使用しています。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関連のイベントでノベルティやプレゼントとしてご活用ください。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E997CD9D-C462-6F9E-1539-2479ED158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90" y="1357258"/>
            <a:ext cx="3686080" cy="36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78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2024-07-25T04:05:29Z</dcterms:modified>
</cp:coreProperties>
</file>