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NEW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クレラップ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30cm×10m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ポリ塩化ビニリデン製のため電子レンジから冷凍まで使え、酸化を防いで食品のみずみずしさを守り、ハリとコシがあってピタッと密着してくれる、とっても使いやすいラップです。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3707AAA8-4DC0-2959-2C0F-5AD3A74D12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423" y="1390230"/>
            <a:ext cx="3572184" cy="35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55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2024-10-10T07:46:33Z</dcterms:modified>
</cp:coreProperties>
</file>