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ミニミニゴールドティッシュ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10W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233014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金の延べ棒をモチーフにしたミニミニ</a:t>
            </a:r>
            <a:r>
              <a:rPr lang="en-US" altLang="ja-JP" sz="1600" dirty="0"/>
              <a:t>BOX</a:t>
            </a:r>
            <a:r>
              <a:rPr lang="ja-JP" altLang="en-US" sz="1600" dirty="0"/>
              <a:t>ティッシュ。積み重ねて店頭ディスプレイとしても活用できます。ポケットにも入るコンパクトサイズで手渡ししやすく、配布用ノベルティに最適です。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5" name="図 74">
            <a:extLst>
              <a:ext uri="{FF2B5EF4-FFF2-40B4-BE49-F238E27FC236}">
                <a16:creationId xmlns:a16="http://schemas.microsoft.com/office/drawing/2014/main" id="{8B275863-0769-EBFD-176E-8EE551A23D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343" y="1345542"/>
            <a:ext cx="3641879" cy="364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785</TotalTime>
  <Words>50</Words>
  <Application>Microsoft Office PowerPoint</Application>
  <PresentationFormat>画面に合わせる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262</cp:revision>
  <cp:lastPrinted>2021-07-20T08:57:41Z</cp:lastPrinted>
  <dcterms:created xsi:type="dcterms:W3CDTF">2021-06-21T09:41:39Z</dcterms:created>
  <dcterms:modified xsi:type="dcterms:W3CDTF">2024-07-25T04:05:33Z</dcterms:modified>
</cp:coreProperties>
</file>