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めぐりズム 蒸気でホットアイマスク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無香料</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注意事項：最小ロット割れ不可</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カートンにつき</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枚入りの箱が</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個入っての納品になります。</a:t>
            </a:r>
            <a:r>
              <a:rPr lang="en-US" altLang="ja-JP" sz="900" dirty="0">
                <a:latin typeface="Meiryo UI" panose="020B0604030504040204" pitchFamily="34" charset="-128"/>
                <a:ea typeface="Meiryo UI" panose="020B0604030504040204" pitchFamily="34" charset="-128"/>
              </a:rPr>
              <a:t>※288</a:t>
            </a:r>
            <a:r>
              <a:rPr lang="ja-JP" altLang="en-US" sz="900" dirty="0">
                <a:latin typeface="Meiryo UI" panose="020B0604030504040204" pitchFamily="34" charset="-128"/>
                <a:ea typeface="Meiryo UI" panose="020B0604030504040204" pitchFamily="34" charset="-128"/>
              </a:rPr>
              <a:t>枚単位でご注文ください。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勉強やデスクワーク、またスマホなどで疲れた目を、蒸気で温めて癒やすアイマスクの無香料タイプです。開封するだけで温まりますので外出先などでも便利に利用できるかと思います。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E96EAD0-00E3-E201-62A5-AEED4F6E4B33}"/>
              </a:ext>
            </a:extLst>
          </p:cNvPr>
          <p:cNvPicPr>
            <a:picLocks noChangeAspect="1"/>
          </p:cNvPicPr>
          <p:nvPr/>
        </p:nvPicPr>
        <p:blipFill>
          <a:blip r:embed="rId5"/>
          <a:stretch>
            <a:fillRect/>
          </a:stretch>
        </p:blipFill>
        <p:spPr>
          <a:xfrm>
            <a:off x="638843" y="1311968"/>
            <a:ext cx="3738956" cy="37389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TotalTime>
  <Words>100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2024-07-25T04:05:34Z</dcterms:modified>
</cp:coreProperties>
</file>