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めぐりズム じんわりスチーム足パック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無香料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約</a:t>
            </a:r>
            <a:r>
              <a:rPr lang="en-US" altLang="ja-JP" sz="1600" dirty="0"/>
              <a:t>40</a:t>
            </a:r>
            <a:r>
              <a:rPr lang="ja-JP" altLang="en-US" sz="1600" dirty="0"/>
              <a:t>度の蒸気浴が約</a:t>
            </a:r>
            <a:r>
              <a:rPr lang="en-US" altLang="ja-JP" sz="1600" dirty="0"/>
              <a:t>30</a:t>
            </a:r>
            <a:r>
              <a:rPr lang="ja-JP" altLang="en-US" sz="1600" dirty="0"/>
              <a:t>分間続く。あったか蒸気で気分もほぐれる、人気のめぐりズムシリーズの足用シート無香料タイプ。座り仕事や移動のあとに、ふくらはぎや足の甲に貼るのがおすすめです。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9728FCF0-7E92-AD91-A6C9-F7E528F6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33" y="1412371"/>
            <a:ext cx="3575050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77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2024-07-25T04:05:34Z</dcterms:modified>
</cp:coreProperties>
</file>