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除菌ジョイコンパクト</a:t>
            </a:r>
            <a:r>
              <a:rPr lang="en-US" altLang="ja-JP" sz="2000" dirty="0">
                <a:solidFill>
                  <a:schemeClr val="bg1"/>
                </a:solidFill>
                <a:latin typeface="Meiryo UI" panose="020B0604030504040204" pitchFamily="34" charset="-128"/>
                <a:ea typeface="Meiryo UI" panose="020B0604030504040204" pitchFamily="34" charset="-128"/>
              </a:rPr>
              <a:t>170ml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5.1×5.1×16.9cm </a:t>
            </a:r>
            <a:endParaRPr lang="ja-JP" altLang="en-US"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こびりついた油汚れもするっと確実に落としてくれる高い洗浄力で人気の高いジョイコンパクト。除菌効果も高い点も◎！清潔感が感じられる</a:t>
            </a:r>
            <a:r>
              <a:rPr lang="en-US" altLang="ja-JP" sz="1600" dirty="0"/>
              <a:t>4</a:t>
            </a:r>
            <a:r>
              <a:rPr lang="ja-JP" altLang="en-US" sz="1600" dirty="0"/>
              <a:t>つの香りから自由にお選び頂けます。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5" name="図 24">
            <a:extLst>
              <a:ext uri="{FF2B5EF4-FFF2-40B4-BE49-F238E27FC236}">
                <a16:creationId xmlns:a16="http://schemas.microsoft.com/office/drawing/2014/main" id="{37BC4514-BF8C-0242-5AE6-5A2053B577C1}"/>
              </a:ext>
            </a:extLst>
          </p:cNvPr>
          <p:cNvPicPr>
            <a:picLocks noChangeAspect="1"/>
          </p:cNvPicPr>
          <p:nvPr/>
        </p:nvPicPr>
        <p:blipFill>
          <a:blip r:embed="rId5"/>
          <a:stretch>
            <a:fillRect/>
          </a:stretch>
        </p:blipFill>
        <p:spPr>
          <a:xfrm>
            <a:off x="688024" y="1461614"/>
            <a:ext cx="3572376" cy="357237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921</TotalTime>
  <Words>56</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2024-12-02T03:49:59Z</dcterms:modified>
</cp:coreProperties>
</file>