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サランラップ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22cm×15m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22cm×15m</a:t>
            </a:r>
            <a:r>
              <a:rPr lang="ja-JP" altLang="en-US" sz="1600" dirty="0"/>
              <a:t>タイプのサランラップ。キッチンでは毎日のように使うため、いくらあっても困らず、イベントやキャンペーンのちょっとした特典用などに利用しても喜ばれるアイテムです。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DA7F18-2503-C5E2-85D8-56C1389555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961" y="1435870"/>
            <a:ext cx="3469270" cy="346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</TotalTime>
  <Words>54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2024-11-06T05:43:55Z</dcterms:modified>
</cp:coreProperties>
</file>