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リファイン アルコール除菌おでかけウェット </a:t>
            </a:r>
            <a:r>
              <a:rPr lang="en-US" altLang="ja-JP" sz="2000" dirty="0">
                <a:solidFill>
                  <a:schemeClr val="bg1"/>
                </a:solidFill>
                <a:latin typeface="Meiryo UI" panose="020B0604030504040204" pitchFamily="34" charset="-128"/>
                <a:ea typeface="Meiryo UI" panose="020B0604030504040204" pitchFamily="34" charset="-128"/>
              </a:rPr>
              <a:t>30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レーヨン・ポリエステル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15×20cm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普段使いのバッグなどに入れておくのに便利なコンパクトサイズのアルコールウェットシートです。</a:t>
            </a:r>
            <a:r>
              <a:rPr lang="en-US" altLang="ja-JP" sz="1600" dirty="0"/>
              <a:t>30</a:t>
            </a:r>
            <a:r>
              <a:rPr lang="ja-JP" altLang="en-US" sz="1600" dirty="0"/>
              <a:t>枚入りとたっぷり入っているためノベルティ用としても喜ばれやすいアイテムです。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1C05EBBC-C705-9335-2249-0A441C451902}"/>
              </a:ext>
            </a:extLst>
          </p:cNvPr>
          <p:cNvPicPr>
            <a:picLocks noChangeAspect="1"/>
          </p:cNvPicPr>
          <p:nvPr/>
        </p:nvPicPr>
        <p:blipFill>
          <a:blip r:embed="rId5"/>
          <a:stretch>
            <a:fillRect/>
          </a:stretch>
        </p:blipFill>
        <p:spPr>
          <a:xfrm>
            <a:off x="693283" y="1340609"/>
            <a:ext cx="3684516" cy="368451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65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2024-08-19T03:00:24Z</dcterms:modified>
</cp:coreProperties>
</file>