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ネピアティシュ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150W5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個組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233014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備考：ネピア製品各種取混ぜ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カートン以上にてお申し込みください。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5</a:t>
            </a:r>
            <a:r>
              <a:rPr lang="ja-JP" altLang="en-US" sz="1600" dirty="0"/>
              <a:t>個組のスタンダードなネピアティッシュ。フレッシュパルプ</a:t>
            </a:r>
            <a:r>
              <a:rPr lang="en-US" altLang="ja-JP" sz="1600" dirty="0"/>
              <a:t>100</a:t>
            </a:r>
            <a:r>
              <a:rPr lang="ja-JP" altLang="en-US" sz="1600" dirty="0"/>
              <a:t>％製品のため肌にも優しく汎用性は抜群です。イベントやキャンペーンで配布する特典用などにおすすめです。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CFDE61D9-962B-06D2-FE4C-58DEC65525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763" y="1422052"/>
            <a:ext cx="3566343" cy="356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744</TotalTime>
  <Words>62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2024-12-10T00:34:35Z</dcterms:modified>
</cp:coreProperties>
</file>