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日用品バラエティ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個セット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P&amp;G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除菌ジョイコンパクト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170ml(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フレッシュクリーン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)×6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・ライオンリード冷凍も冷蔵も新鮮保存バッグ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S3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×6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・エリエールピーチキッチンタオル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ロール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(50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カット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)×6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・ネピアボックスティシュ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150W×6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・ハローキッチンペーパー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×6 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ネピアボックスティシュは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色不均等アソートになります。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食器用洗剤やキッチンタオル、冷凍冷蔵保存バッグ、ボックスティッシュなどを詰め合わせた日用品バラエティ</a:t>
            </a:r>
            <a:r>
              <a:rPr lang="en-US" altLang="ja-JP" sz="1600" dirty="0"/>
              <a:t>30</a:t>
            </a:r>
            <a:r>
              <a:rPr lang="ja-JP" altLang="en-US" sz="1600" dirty="0"/>
              <a:t>個セットです。抽選イベントの景品用などにも人気の商品です。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CA00B7A3-1F75-57B5-2951-55D0F9D290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8960" y="1392784"/>
            <a:ext cx="3623325" cy="362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810</TotalTime>
  <Words>111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2024-11-06T06:53:41Z</dcterms:modified>
</cp:coreProperties>
</file>