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ビオレ</a:t>
            </a:r>
            <a:r>
              <a:rPr lang="en-US" altLang="ja-JP" sz="2000" dirty="0">
                <a:solidFill>
                  <a:schemeClr val="bg1"/>
                </a:solidFill>
                <a:latin typeface="Meiryo UI" panose="020B0604030504040204" pitchFamily="34" charset="-128"/>
                <a:ea typeface="Meiryo UI" panose="020B0604030504040204" pitchFamily="34" charset="-128"/>
              </a:rPr>
              <a:t>u</a:t>
            </a:r>
            <a:r>
              <a:rPr lang="ja-JP" altLang="en-US" sz="2000" dirty="0">
                <a:solidFill>
                  <a:schemeClr val="bg1"/>
                </a:solidFill>
                <a:latin typeface="Meiryo UI" panose="020B0604030504040204" pitchFamily="34" charset="-128"/>
                <a:ea typeface="Meiryo UI" panose="020B0604030504040204" pitchFamily="34" charset="-128"/>
              </a:rPr>
              <a:t>泡ハンドソープ</a:t>
            </a:r>
            <a:r>
              <a:rPr lang="en-US" altLang="ja-JP" sz="2000" dirty="0">
                <a:solidFill>
                  <a:schemeClr val="bg1"/>
                </a:solidFill>
                <a:latin typeface="Meiryo UI" panose="020B0604030504040204" pitchFamily="34" charset="-128"/>
                <a:ea typeface="Meiryo UI" panose="020B0604030504040204" pitchFamily="34" charset="-128"/>
              </a:rPr>
              <a:t>240ml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8×8×15.6cm</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24</a:t>
            </a:r>
            <a:r>
              <a:rPr lang="ja-JP" altLang="en-US" sz="900" dirty="0">
                <a:latin typeface="Meiryo UI" panose="020B0604030504040204" pitchFamily="34" charset="-128"/>
                <a:ea typeface="Meiryo UI" panose="020B0604030504040204" pitchFamily="34" charset="-128"/>
              </a:rPr>
              <a:t>本単位でご注文ください。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殺菌成分配合で帰宅後には必ず使いたいハンドソープ。泡タイプで肌に優しく潤いを守ってくれます。またボトルは低重心型のため倒れにくくて扱いやすい点も高ポイントです！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261B00E7-DE7F-2841-FE12-19B170B25D02}"/>
              </a:ext>
            </a:extLst>
          </p:cNvPr>
          <p:cNvPicPr>
            <a:picLocks noChangeAspect="1"/>
          </p:cNvPicPr>
          <p:nvPr/>
        </p:nvPicPr>
        <p:blipFill>
          <a:blip r:embed="rId5"/>
          <a:stretch>
            <a:fillRect/>
          </a:stretch>
        </p:blipFill>
        <p:spPr>
          <a:xfrm>
            <a:off x="752895" y="1446677"/>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789</TotalTime>
  <Words>63</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2024-12-06T01:38:58Z</dcterms:modified>
</cp:coreProperties>
</file>