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除菌生活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包装：持ち手付化粧箱入り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・ライオン キレイキレイ薬用液体ハンドソープ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120ml(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箱入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P&amp;G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除菌ジョイコンパクト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170ml(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さわやか微香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・リファイン アルコール除菌ウェットティッシュ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・ネットクリーナー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キレイキレイの薬用ハンドソープをはじめ、食器用洗剤の女医コンパクトやアルコールウェットティッシュ、ネットクリーナーなど、除菌にまつわるアイテムを詰め合わせてセットにしました。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0B347B7-B5A7-7C4B-230B-3F3AFC1DB53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276" y="1358484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857</TotalTime>
  <Words>94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255</cp:revision>
  <cp:lastPrinted>2021-07-20T08:57:41Z</cp:lastPrinted>
  <dcterms:created xsi:type="dcterms:W3CDTF">2021-06-21T09:41:39Z</dcterms:created>
  <dcterms:modified xsi:type="dcterms:W3CDTF">2024-11-07T02:46:20Z</dcterms:modified>
</cp:coreProperties>
</file>