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0" d="100"/>
          <a:sy n="80" d="100"/>
        </p:scale>
        <p:origin x="180"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2024/12/2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ネピア エクセレンスティシュ</a:t>
            </a:r>
            <a:r>
              <a:rPr lang="en-US" altLang="ja-JP" sz="2000" dirty="0">
                <a:solidFill>
                  <a:schemeClr val="bg1"/>
                </a:solidFill>
                <a:latin typeface="Meiryo UI" panose="020B0604030504040204" pitchFamily="34" charset="-128"/>
                <a:ea typeface="Meiryo UI" panose="020B0604030504040204" pitchFamily="34" charset="-128"/>
              </a:rPr>
              <a:t>200W</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233014"/>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備考：ネピア製品各種取混ぜ</a:t>
            </a:r>
            <a:r>
              <a:rPr lang="en-US" altLang="ja-JP" sz="900" dirty="0">
                <a:latin typeface="Meiryo UI" panose="020B0604030504040204" pitchFamily="34" charset="-128"/>
                <a:ea typeface="Meiryo UI" panose="020B0604030504040204" pitchFamily="34" charset="-128"/>
              </a:rPr>
              <a:t>10</a:t>
            </a:r>
            <a:r>
              <a:rPr lang="ja-JP" altLang="en-US" sz="900" dirty="0">
                <a:latin typeface="Meiryo UI" panose="020B0604030504040204" pitchFamily="34" charset="-128"/>
                <a:ea typeface="Meiryo UI" panose="020B0604030504040204" pitchFamily="34" charset="-128"/>
              </a:rPr>
              <a:t>カートン以上にてお申し込みください。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まだ一度も紙に加工されていない新しく作られたフレッシュバルブ</a:t>
            </a:r>
            <a:r>
              <a:rPr lang="en-US" altLang="ja-JP" sz="1600" dirty="0"/>
              <a:t>100</a:t>
            </a:r>
            <a:r>
              <a:rPr lang="ja-JP" altLang="en-US" sz="1600" dirty="0"/>
              <a:t>％のティッシュです。肌に優しく柔らかい触感と高級感のあるスタイリッシュなパッケージデザインが特徴的。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4" name="図 13">
            <a:extLst>
              <a:ext uri="{FF2B5EF4-FFF2-40B4-BE49-F238E27FC236}">
                <a16:creationId xmlns:a16="http://schemas.microsoft.com/office/drawing/2014/main" id="{30D1037B-D489-6C9C-A425-653CE371133B}"/>
              </a:ext>
            </a:extLst>
          </p:cNvPr>
          <p:cNvPicPr>
            <a:picLocks noChangeAspect="1"/>
          </p:cNvPicPr>
          <p:nvPr/>
        </p:nvPicPr>
        <p:blipFill>
          <a:blip r:embed="rId5"/>
          <a:stretch>
            <a:fillRect/>
          </a:stretch>
        </p:blipFill>
        <p:spPr>
          <a:xfrm>
            <a:off x="709624" y="1372865"/>
            <a:ext cx="3632534" cy="3632534"/>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851</TotalTime>
  <Words>60</Words>
  <Application>Microsoft Office PowerPoint</Application>
  <PresentationFormat>画面に合わせる (4:3)</PresentationFormat>
  <Paragraphs>11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255</cp:revision>
  <cp:lastPrinted>2021-07-20T08:57:41Z</cp:lastPrinted>
  <dcterms:created xsi:type="dcterms:W3CDTF">2021-06-21T09:41:39Z</dcterms:created>
  <dcterms:modified xsi:type="dcterms:W3CDTF">2024-12-02T02:40:21Z</dcterms:modified>
</cp:coreProperties>
</file>