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2024/10/22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2024/10/22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エリエールピーチキッチンタオル</a:t>
            </a:r>
            <a:r>
              <a:rPr lang="en-US" altLang="ja-JP" sz="2000" dirty="0">
                <a:solidFill>
                  <a:schemeClr val="bg1"/>
                </a:solidFill>
                <a:latin typeface="Meiryo UI" panose="020B0604030504040204" pitchFamily="34" charset="-128"/>
                <a:ea typeface="Meiryo UI" panose="020B0604030504040204" pitchFamily="34" charset="-128"/>
              </a:rPr>
              <a:t>2</a:t>
            </a:r>
            <a:r>
              <a:rPr lang="ja-JP" altLang="en-US" sz="2000" dirty="0">
                <a:solidFill>
                  <a:schemeClr val="bg1"/>
                </a:solidFill>
                <a:latin typeface="Meiryo UI" panose="020B0604030504040204" pitchFamily="34" charset="-128"/>
                <a:ea typeface="Meiryo UI" panose="020B0604030504040204" pitchFamily="34" charset="-128"/>
              </a:rPr>
              <a:t>ロール</a:t>
            </a:r>
            <a:r>
              <a:rPr lang="en-US" altLang="ja-JP" sz="2000" dirty="0">
                <a:solidFill>
                  <a:schemeClr val="bg1"/>
                </a:solidFill>
                <a:latin typeface="Meiryo UI" panose="020B0604030504040204" pitchFamily="34" charset="-128"/>
                <a:ea typeface="Meiryo UI" panose="020B0604030504040204" pitchFamily="34" charset="-128"/>
              </a:rPr>
              <a:t>(50</a:t>
            </a:r>
            <a:r>
              <a:rPr lang="ja-JP" altLang="en-US" sz="2000" dirty="0">
                <a:solidFill>
                  <a:schemeClr val="bg1"/>
                </a:solidFill>
                <a:latin typeface="Meiryo UI" panose="020B0604030504040204" pitchFamily="34" charset="-128"/>
                <a:ea typeface="Meiryo UI" panose="020B0604030504040204" pitchFamily="34" charset="-128"/>
              </a:rPr>
              <a:t>カット</a:t>
            </a:r>
            <a:r>
              <a:rPr lang="en-US" altLang="ja-JP" sz="2000" dirty="0">
                <a:solidFill>
                  <a:schemeClr val="bg1"/>
                </a:solidFill>
                <a:latin typeface="Meiryo UI" panose="020B0604030504040204" pitchFamily="34" charset="-128"/>
                <a:ea typeface="Meiryo UI" panose="020B0604030504040204" pitchFamily="34" charset="-128"/>
              </a:rPr>
              <a:t>)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233014"/>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水も油もしっかり吸収してくれる上に耐久性にも優れたエリエールのキッチンタオル</a:t>
            </a:r>
            <a:r>
              <a:rPr lang="en-US" altLang="ja-JP" sz="1600" dirty="0"/>
              <a:t>2</a:t>
            </a:r>
            <a:r>
              <a:rPr lang="ja-JP" altLang="en-US" sz="1600" dirty="0"/>
              <a:t>ロールセット。片手でも楽々切り離せる画期的なミシン目加工も使い勝手は抜群で喜ばれます！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6" name="図 5">
            <a:extLst>
              <a:ext uri="{FF2B5EF4-FFF2-40B4-BE49-F238E27FC236}">
                <a16:creationId xmlns:a16="http://schemas.microsoft.com/office/drawing/2014/main" id="{4CCEC2E0-7A86-A868-4D71-6BA1ABF3498B}"/>
              </a:ext>
            </a:extLst>
          </p:cNvPr>
          <p:cNvPicPr>
            <a:picLocks noChangeAspect="1"/>
          </p:cNvPicPr>
          <p:nvPr/>
        </p:nvPicPr>
        <p:blipFill>
          <a:blip r:embed="rId5"/>
          <a:stretch>
            <a:fillRect/>
          </a:stretch>
        </p:blipFill>
        <p:spPr>
          <a:xfrm>
            <a:off x="810146" y="1405509"/>
            <a:ext cx="3492420" cy="349242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806</TotalTime>
  <Words>56</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253</cp:revision>
  <cp:lastPrinted>2021-07-20T08:57:41Z</cp:lastPrinted>
  <dcterms:created xsi:type="dcterms:W3CDTF">2021-06-21T09:41:39Z</dcterms:created>
  <dcterms:modified xsi:type="dcterms:W3CDTF">2024-10-22T02:12:01Z</dcterms:modified>
</cp:coreProperties>
</file>