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ボリューム満点キッチンギフト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・ネピア激吸収キッチンタオル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ロール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カット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・ライオンリード冷凍も冷蔵も新鮮保存バッグ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・ネットスポンジ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吸収力抜群のネピアのキッチンタオル</a:t>
            </a:r>
            <a:r>
              <a:rPr lang="en-US" altLang="ja-JP" sz="1600" dirty="0"/>
              <a:t>2</a:t>
            </a:r>
            <a:r>
              <a:rPr lang="ja-JP" altLang="en-US" sz="1600" dirty="0"/>
              <a:t>ロール、冷蔵も冷凍も対応ン可能なリードの保存バッグ</a:t>
            </a:r>
            <a:r>
              <a:rPr lang="en-US" altLang="ja-JP" sz="1600" dirty="0"/>
              <a:t>53</a:t>
            </a:r>
            <a:r>
              <a:rPr lang="ja-JP" altLang="en-US" sz="1600" dirty="0"/>
              <a:t>枚、そしてネットスポンジの</a:t>
            </a:r>
            <a:r>
              <a:rPr lang="en-US" altLang="ja-JP" sz="1600" dirty="0"/>
              <a:t>3</a:t>
            </a:r>
            <a:r>
              <a:rPr lang="ja-JP" altLang="en-US" sz="1600" dirty="0"/>
              <a:t>点セット。キッチンまわりに必要不可欠なアイテムです。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63194EB2-8B6C-7BB6-3D79-430E280E75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612" y="1337168"/>
            <a:ext cx="3735488" cy="373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99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2024-10-10T08:56:20Z</dcterms:modified>
</cp:coreProperties>
</file>